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06.10.2016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06.10.2016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sz="3200" b="1" dirty="0" smtClean="0">
                <a:effectLst/>
                <a:latin typeface="Times New Roman" pitchFamily="18" charset="0"/>
                <a:cs typeface="Times New Roman" pitchFamily="18" charset="0"/>
              </a:rPr>
              <a:t>ЖАРТАС ЕМЕС ТОПЫРАҚТАРДА ҮЙІНДІ ТҰРҒЫЗУ ЖӘНЕ ҚАЗЫҢДЫ ӨНДЕУ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995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kk-KZ" sz="2400" b="1" i="1" dirty="0" smtClean="0">
                <a:effectLst/>
                <a:latin typeface="Times New Roman" pitchFamily="18" charset="0"/>
                <a:cs typeface="Times New Roman" pitchFamily="18" charset="0"/>
              </a:rPr>
              <a:t>ТОПЫРАҚ ҮЙІНДІСІНЕ ТОПЫРАҚ ЖИНАУ ЖӘНЕ ҚАЗЫҢДЫ ӨНДЕУ ӘДІСТЕРІ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2042185"/>
            <a:ext cx="676875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3200" b="1" baseline="-25000" dirty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= V </a:t>
            </a:r>
            <a:r>
              <a:rPr lang="ru-RU" sz="3200" b="1" baseline="-25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+ V </a:t>
            </a:r>
            <a:r>
              <a:rPr lang="ru-RU" sz="3200" b="1" baseline="-25000" dirty="0">
                <a:latin typeface="Times New Roman" pitchFamily="18" charset="0"/>
                <a:cs typeface="Times New Roman" pitchFamily="18" charset="0"/>
              </a:rPr>
              <a:t>Б P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+ V</a:t>
            </a:r>
            <a:r>
              <a:rPr lang="ru-RU" sz="3200" b="1" baseline="-25000" dirty="0">
                <a:latin typeface="Times New Roman" pitchFamily="18" charset="0"/>
                <a:cs typeface="Times New Roman" pitchFamily="18" charset="0"/>
              </a:rPr>
              <a:t> ГК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мұнда V</a:t>
            </a:r>
            <a:r>
              <a:rPr lang="kk-KZ" sz="2400" baseline="-25000" dirty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- үйіндіге қажетті топырақ көлемі, м</a:t>
            </a:r>
            <a:r>
              <a:rPr lang="kk-KZ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     V </a:t>
            </a:r>
            <a:r>
              <a:rPr lang="kk-KZ" sz="2400" baseline="-25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қазыңдыдағы топырақ көлемі, м</a:t>
            </a:r>
            <a:r>
              <a:rPr lang="kk-KZ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     V </a:t>
            </a:r>
            <a:r>
              <a:rPr lang="kk-KZ" sz="2400" baseline="-25000" dirty="0">
                <a:latin typeface="Times New Roman" pitchFamily="18" charset="0"/>
                <a:cs typeface="Times New Roman" pitchFamily="18" charset="0"/>
              </a:rPr>
              <a:t>Б P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бүйірлік қордағы топырақ көлемі, м</a:t>
            </a:r>
            <a:r>
              <a:rPr lang="kk-KZ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     V</a:t>
            </a:r>
            <a:r>
              <a:rPr lang="kk-KZ" sz="2400" baseline="-25000" dirty="0">
                <a:latin typeface="Times New Roman" pitchFamily="18" charset="0"/>
                <a:cs typeface="Times New Roman" pitchFamily="18" charset="0"/>
              </a:rPr>
              <a:t> ГК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топырақ карьерінен келетін топырақ көлемі, м</a:t>
            </a:r>
            <a:r>
              <a:rPr lang="kk-KZ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457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kk-KZ" sz="2800" dirty="0">
                <a:effectLst/>
                <a:latin typeface="Times New Roman" pitchFamily="18" charset="0"/>
                <a:cs typeface="Times New Roman" pitchFamily="18" charset="0"/>
              </a:rPr>
              <a:t>Топырақ массасын тарату </a:t>
            </a:r>
            <a:r>
              <a:rPr lang="kk-KZ" sz="2800" dirty="0" smtClean="0">
                <a:effectLst/>
                <a:latin typeface="Times New Roman" pitchFamily="18" charset="0"/>
                <a:cs typeface="Times New Roman" pitchFamily="18" charset="0"/>
              </a:rPr>
              <a:t>реті: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3568" y="764704"/>
            <a:ext cx="878396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пикеттік немесе километрлік жұмыс көлемдерінің негізінде сызықтық график салынады (1 -  сурет)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88" y="1474056"/>
            <a:ext cx="6032754" cy="433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7196" y="5710699"/>
            <a:ext cx="85457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– сурет – Топырақ тарату графигі (жақша ішінде тасымалданатын топырақ көлемі,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жақшасыз қималық көлем)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678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908720"/>
            <a:ext cx="770485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қазыңдылар орналасқан жерлердің геологиялық қималарын талдайды және қазыңды топырақтарының үйіндіге қолдануға жарамдылығы мен мүмкінділігін бағалайды;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үйіндіге тұрғызуға жарамды қазыңды топырақтарының көлемдері V </a:t>
            </a:r>
            <a:r>
              <a:rPr lang="kk-KZ" sz="2000" baseline="-25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есептелінеді;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аласа биіктікті үйіндісі бар телімдерді бөледі (сызықтық жұмыстар) және жердің құнарлығын бағалай отыра, бүйірлік қор пайдалану мүмкінділігін қарастырады;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бүйірлік қордан алуға болатын топырақ көлемі V </a:t>
            </a:r>
            <a:r>
              <a:rPr lang="kk-KZ" sz="2000" baseline="-25000" dirty="0">
                <a:latin typeface="Times New Roman" pitchFamily="18" charset="0"/>
                <a:cs typeface="Times New Roman" pitchFamily="18" charset="0"/>
              </a:rPr>
              <a:t>Б P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есептелінеді;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топырақ карьерлеріне геологиялық барлау жүргізіледі;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өңдеу жағдайы және карьердегі топырақ қоры ның мөлшері анықталынады;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топырақ карьерлерінің әсер ету аумағы анықталынады;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әр карьерден қажетті топырақ көлемі V</a:t>
            </a:r>
            <a:r>
              <a:rPr lang="kk-KZ" sz="2000" baseline="-25000" dirty="0">
                <a:latin typeface="Times New Roman" pitchFamily="18" charset="0"/>
                <a:cs typeface="Times New Roman" pitchFamily="18" charset="0"/>
              </a:rPr>
              <a:t> ГК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ессептелінеді.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417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54191"/>
            <a:ext cx="6454140" cy="4693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545153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2 – сурет – Үйінді тұрғызу тәсілдері: а) қабатпен б) бастан жинау 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) біріктірілген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55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36712"/>
            <a:ext cx="59340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155" y="2055912"/>
            <a:ext cx="59436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155" y="3522762"/>
            <a:ext cx="593407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7744" y="174992"/>
            <a:ext cx="5367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Қазыңды өндеу тәсілдері: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081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290" y="55890"/>
            <a:ext cx="8229600" cy="6480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kk-KZ" sz="1600" b="1" i="1" dirty="0" smtClean="0">
                <a:effectLst/>
                <a:latin typeface="Times New Roman" pitchFamily="18" charset="0"/>
                <a:cs typeface="Times New Roman" pitchFamily="18" charset="0"/>
              </a:rPr>
              <a:t>ТОПЫРАҚ ҮЙІНДІСІН ҚАЗЫҢДЫ НЕМЕСЕ КАРЬЕРЛЕРДЕГІ ТОПЫРАҚТАРДАН ТҰРҒЫЗУ</a:t>
            </a:r>
            <a:endParaRPr lang="ru-RU" sz="1600" b="1" i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Рисунок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90" y="692696"/>
            <a:ext cx="7200800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Рисунок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73" y="3476625"/>
            <a:ext cx="72008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250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895340"/>
            <a:ext cx="6367463" cy="395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3" y="4845834"/>
            <a:ext cx="63674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5 – сурет – Бульдозерлермен топырақ кесу сұлбалары: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 – тік бұрышты (таспалы); б – сына тәрізді; в – тарақ тәрізді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160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89253"/>
            <a:ext cx="8433054" cy="5155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456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 descr="Описание: mhtml:file://D:\раб%20стол%202011\книги\пособие%20дорожника\Пособие%20«Справочник%20дорожного%20мастера.%20Строительство,%20эксплуатация%20и%20ремонт%20автомобильных%20дорог.%20Учебно-практическое%20пособие».mht!x2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764704"/>
            <a:ext cx="4886325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4979517"/>
            <a:ext cx="7776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7 – сурет – Қазыңдыда топырақтарды бульдозермен қабатты-орлы тәсілмен өңдеу және үйіндіге жылжыту сұлбасы: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 1 – қазыңдыдағы қабаттар; 2 – үйіндідегі қабаттар; 3 – топырақ қабырғалары; 4 – қабат орлары; 5 – бульдозер қайырмасы;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ормен жылжытылатын топырақтар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673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63" y="404664"/>
            <a:ext cx="7101840" cy="4892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5445224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8 – сурет – қазыңдының төменгі қабатындағы қабырғаларды және құламалардағы сөрелерді өңдеу реттері: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1-3 – қабаттар; 4 – шеткі қабырға; 5 – орлар; 6 – сөрелер; а – бульдозер жүрісіндегі алу ені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4525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53</TotalTime>
  <Words>293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Исполнительная</vt:lpstr>
      <vt:lpstr>ЖАРТАС ЕМЕС ТОПЫРАҚТАРДА ҮЙІНДІ ТҰРҒЫЗУ ЖӘНЕ ҚАЗЫҢДЫ ӨНДЕУ </vt:lpstr>
      <vt:lpstr>ТОПЫРАҚ ҮЙІНДІСІНЕ ТОПЫРАҚ ЖИНАУ ЖӘНЕ ҚАЗЫҢДЫ ӨНДЕУ ӘДІСТЕРІ</vt:lpstr>
      <vt:lpstr>Топырақ массасын тарату реті:</vt:lpstr>
      <vt:lpstr>Презентация PowerPoint</vt:lpstr>
      <vt:lpstr>Презентация PowerPoint</vt:lpstr>
      <vt:lpstr>Презентация PowerPoint</vt:lpstr>
      <vt:lpstr>ТОПЫРАҚ ҮЙІНДІСІН ҚАЗЫҢДЫ НЕМЕСЕ КАРЬЕРЛЕРДЕГІ ТОПЫРАҚТАРДАН ТҰРҒЫЗУ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ЖАРТАС ЕМЕС ТОПЫРАҚТАРДА ҮЙІНДІ ТҰРҒЫЗУ ЖӘНЕ ҚАЗЫҢДЫ ӨНДЕУ </dc:title>
  <dc:creator>Админ</dc:creator>
  <cp:lastModifiedBy>Админ</cp:lastModifiedBy>
  <cp:revision>5</cp:revision>
  <dcterms:created xsi:type="dcterms:W3CDTF">2016-10-06T03:26:48Z</dcterms:created>
  <dcterms:modified xsi:type="dcterms:W3CDTF">2016-10-06T04:30:29Z</dcterms:modified>
</cp:coreProperties>
</file>